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doc" ContentType="application/msword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"/>
  </p:notesMasterIdLst>
  <p:sldIdLst>
    <p:sldId id="258" r:id="rId2"/>
  </p:sldIdLst>
  <p:sldSz cx="9906000" cy="6858000" type="A4"/>
  <p:notesSz cx="9144000" cy="6858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74" d="100"/>
          <a:sy n="74" d="100"/>
        </p:scale>
        <p:origin x="-1110" y="-102"/>
      </p:cViewPr>
      <p:guideLst>
        <p:guide orient="horz" pos="2160"/>
        <p:guide pos="31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5179484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91E674-1B07-47A4-8CF5-05D26EDB5120}" type="datetimeFigureOut">
              <a:rPr lang="ru-RU" smtClean="0"/>
              <a:pPr/>
              <a:t>01.03.2018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2900363" y="857250"/>
            <a:ext cx="3343275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914400" y="3300412"/>
            <a:ext cx="7315200" cy="2700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5179484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58FB63-F7E9-4A1F-B149-0A22E05FF65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121764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EE62446B-A2CA-493E-8764-DF8C6D60CD84}" type="slidenum">
              <a:rPr lang="ru-RU" altLang="ru-RU" smtClean="0"/>
              <a:pPr>
                <a:spcBef>
                  <a:spcPct val="0"/>
                </a:spcBef>
              </a:pPr>
              <a:t>1</a:t>
            </a:fld>
            <a:endParaRPr lang="ru-RU" altLang="ru-RU" smtClean="0"/>
          </a:p>
        </p:txBody>
      </p:sp>
      <p:sp>
        <p:nvSpPr>
          <p:cNvPr id="8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841875" y="642938"/>
            <a:ext cx="2508250" cy="1736725"/>
          </a:xfrm>
          <a:ln/>
        </p:spPr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r>
              <a:rPr lang="ru-RU" altLang="ru-RU" smtClean="0">
                <a:latin typeface="Arial" panose="020B0604020202020204" pitchFamily="34" charset="0"/>
              </a:rPr>
              <a:t>ноябрь</a:t>
            </a:r>
          </a:p>
        </p:txBody>
      </p:sp>
    </p:spTree>
    <p:extLst>
      <p:ext uri="{BB962C8B-B14F-4D97-AF65-F5344CB8AC3E}">
        <p14:creationId xmlns:p14="http://schemas.microsoft.com/office/powerpoint/2010/main" xmlns="" val="28231673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A0A82-4370-48F4-8C80-A6B282C5C97A}" type="datetimeFigureOut">
              <a:rPr lang="ru-RU" smtClean="0"/>
              <a:pPr/>
              <a:t>01.03.2018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AC03A-CE96-442E-A450-0448FE3FD92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052205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A0A82-4370-48F4-8C80-A6B282C5C97A}" type="datetimeFigureOut">
              <a:rPr lang="ru-RU" smtClean="0"/>
              <a:pPr/>
              <a:t>01.03.2018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AC03A-CE96-442E-A450-0448FE3FD92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38523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A0A82-4370-48F4-8C80-A6B282C5C97A}" type="datetimeFigureOut">
              <a:rPr lang="ru-RU" smtClean="0"/>
              <a:pPr/>
              <a:t>01.03.2018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AC03A-CE96-442E-A450-0448FE3FD92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451601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A0A82-4370-48F4-8C80-A6B282C5C97A}" type="datetimeFigureOut">
              <a:rPr lang="ru-RU" smtClean="0"/>
              <a:pPr/>
              <a:t>01.03.2018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AC03A-CE96-442E-A450-0448FE3FD92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683597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A0A82-4370-48F4-8C80-A6B282C5C97A}" type="datetimeFigureOut">
              <a:rPr lang="ru-RU" smtClean="0"/>
              <a:pPr/>
              <a:t>01.03.2018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AC03A-CE96-442E-A450-0448FE3FD92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319529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A0A82-4370-48F4-8C80-A6B282C5C97A}" type="datetimeFigureOut">
              <a:rPr lang="ru-RU" smtClean="0"/>
              <a:pPr/>
              <a:t>01.03.2018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AC03A-CE96-442E-A450-0448FE3FD92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742559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A0A82-4370-48F4-8C80-A6B282C5C97A}" type="datetimeFigureOut">
              <a:rPr lang="ru-RU" smtClean="0"/>
              <a:pPr/>
              <a:t>01.03.2018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AC03A-CE96-442E-A450-0448FE3FD92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901104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A0A82-4370-48F4-8C80-A6B282C5C97A}" type="datetimeFigureOut">
              <a:rPr lang="ru-RU" smtClean="0"/>
              <a:pPr/>
              <a:t>01.03.2018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AC03A-CE96-442E-A450-0448FE3FD92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534211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A0A82-4370-48F4-8C80-A6B282C5C97A}" type="datetimeFigureOut">
              <a:rPr lang="ru-RU" smtClean="0"/>
              <a:pPr/>
              <a:t>01.03.2018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AC03A-CE96-442E-A450-0448FE3FD92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063630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A0A82-4370-48F4-8C80-A6B282C5C97A}" type="datetimeFigureOut">
              <a:rPr lang="ru-RU" smtClean="0"/>
              <a:pPr/>
              <a:t>01.03.2018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AC03A-CE96-442E-A450-0448FE3FD92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093569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A0A82-4370-48F4-8C80-A6B282C5C97A}" type="datetimeFigureOut">
              <a:rPr lang="ru-RU" smtClean="0"/>
              <a:pPr/>
              <a:t>01.03.2018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AC03A-CE96-442E-A450-0448FE3FD92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444640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4A0A82-4370-48F4-8C80-A6B282C5C97A}" type="datetimeFigureOut">
              <a:rPr lang="ru-RU" smtClean="0"/>
              <a:pPr/>
              <a:t>01.03.2018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DAC03A-CE96-442E-A450-0448FE3FD92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648657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5" Type="http://schemas.openxmlformats.org/officeDocument/2006/relationships/oleObject" Target="../embeddings/_________Microsoft_Office_Word_97_-_20031.doc"/><Relationship Id="rId4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26" name="Picture 26" descr="http://infosmi.net/images/stories/articles/2013/Proisshestviya/10-2013/09/malchi-8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78281" y="2860650"/>
            <a:ext cx="4752165" cy="3672461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7171" name="Object 3"/>
          <p:cNvGraphicFramePr>
            <a:graphicFrameLocks noChangeAspect="1"/>
          </p:cNvGraphicFramePr>
          <p:nvPr>
            <p:extLst/>
          </p:nvPr>
        </p:nvGraphicFramePr>
        <p:xfrm>
          <a:off x="213832" y="63745"/>
          <a:ext cx="1340597" cy="975224"/>
        </p:xfrm>
        <a:graphic>
          <a:graphicData uri="http://schemas.openxmlformats.org/presentationml/2006/ole">
            <p:oleObj spid="_x0000_s2054" name="Документ" r:id="rId5" imgW="2445480" imgH="1882800" progId="Word.Document.8">
              <p:embed/>
            </p:oleObj>
          </a:graphicData>
        </a:graphic>
      </p:graphicFrame>
      <p:sp>
        <p:nvSpPr>
          <p:cNvPr id="7173" name="Text Box 5"/>
          <p:cNvSpPr txBox="1">
            <a:spLocks noChangeArrowheads="1"/>
          </p:cNvSpPr>
          <p:nvPr/>
        </p:nvSpPr>
        <p:spPr bwMode="auto">
          <a:xfrm>
            <a:off x="2759319" y="936381"/>
            <a:ext cx="4387362" cy="230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900">
              <a:solidFill>
                <a:srgbClr val="FF3300"/>
              </a:solidFill>
            </a:endParaRPr>
          </a:p>
        </p:txBody>
      </p:sp>
      <p:sp>
        <p:nvSpPr>
          <p:cNvPr id="7174" name="Text Box 6"/>
          <p:cNvSpPr txBox="1">
            <a:spLocks noChangeArrowheads="1"/>
          </p:cNvSpPr>
          <p:nvPr/>
        </p:nvSpPr>
        <p:spPr bwMode="auto">
          <a:xfrm>
            <a:off x="2709867" y="786916"/>
            <a:ext cx="4486275" cy="2520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038">
                <a:solidFill>
                  <a:srgbClr val="FF3300"/>
                </a:solidFill>
              </a:rPr>
              <a:t> </a:t>
            </a:r>
          </a:p>
        </p:txBody>
      </p:sp>
      <p:sp>
        <p:nvSpPr>
          <p:cNvPr id="7175" name="Text Box 7"/>
          <p:cNvSpPr txBox="1">
            <a:spLocks noChangeArrowheads="1"/>
          </p:cNvSpPr>
          <p:nvPr/>
        </p:nvSpPr>
        <p:spPr bwMode="auto">
          <a:xfrm>
            <a:off x="2809875" y="936381"/>
            <a:ext cx="4336806" cy="2840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endParaRPr lang="ru-RU" altLang="ru-RU" sz="1246"/>
          </a:p>
        </p:txBody>
      </p:sp>
      <p:sp>
        <p:nvSpPr>
          <p:cNvPr id="3" name="Прямоугольник 2"/>
          <p:cNvSpPr/>
          <p:nvPr/>
        </p:nvSpPr>
        <p:spPr>
          <a:xfrm>
            <a:off x="1379952" y="124304"/>
            <a:ext cx="835049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4472C4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  <a:cs typeface="Times New Roman" panose="02020603050405020304" pitchFamily="18" charset="0"/>
              </a:rPr>
              <a:t>Главное управление МЧС России по Кемеровской области </a:t>
            </a:r>
            <a:r>
              <a:rPr lang="ru-RU" sz="32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4472C4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  <a:cs typeface="Times New Roman" panose="02020603050405020304" pitchFamily="18" charset="0"/>
              </a:rPr>
              <a:t>информирует родителей</a:t>
            </a:r>
            <a:r>
              <a:rPr lang="ru-RU" sz="28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4472C4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  <a:cs typeface="Times New Roman" panose="02020603050405020304" pitchFamily="18" charset="0"/>
              </a:rPr>
              <a:t>: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74818" y="1277033"/>
            <a:ext cx="87732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Чтобы пожар не случился по вине  вашего ребенка: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38499" y="1935957"/>
            <a:ext cx="9118834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НЕ ОСТАВЛЯЙТЕ МАЛОЛЕТНИХ ДЕТЕЙ В ЗАКРЫТЫХ КВАРТИРАХ И ДОМАХ БЕЗ ПРИСМОТРА.</a:t>
            </a:r>
          </a:p>
          <a:p>
            <a:r>
              <a:rPr lang="ru-RU" sz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ОБЪЯСНИТЕ ДЕТЯМ ОПАСНОСТЬ ИГР С ОГНЕМ.</a:t>
            </a:r>
          </a:p>
          <a:p>
            <a:endParaRPr lang="ru-RU" sz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НАБЛЮДАЙТЕ ЗА ДЕТСКИМИ ИГРАМИ, НЕ РАЗРЕШАЙТЕ ИМ  ИГРАТЬ НА ЧЕРДАКАХ, В ПОДВАЛАХ, ГАРАЖАХ.</a:t>
            </a:r>
          </a:p>
          <a:p>
            <a:endParaRPr lang="ru-RU" sz="1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38503" y="2968778"/>
            <a:ext cx="4739779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НЕ ПОРУЧАЙТЕ ДЕТЯМ САМОСТОЯТЕЛЬНО РАСТАПЛИВАТЬ ПЕЧИ, МАНГАЛЫ, РАЗЖИГАТЬ КОСТРЫ, ПОЛЬЗОВАТЬСЯ ЭЛЕКТРИЧЕСКИМИ И  ЭЛЕКТРОНАГРЕВАТЕЛЬНЫМИ ПРИБОРАМИ.</a:t>
            </a:r>
          </a:p>
          <a:p>
            <a:endParaRPr lang="ru-RU" sz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ПРЕСЕКАЙТЕ РАЗВЕДЕНИЕ ДЕТЬМИ  КОСТРОВ  НА УЛИЦЕ, ИГРЫ  С ГОРЮЧИМИ  ВЕЩЕСТВАМИ,    </a:t>
            </a:r>
            <a:r>
              <a:rPr lang="ru-RU" sz="12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ДАЖЕ ЕСЛИ ЭТИ ДЕТИ ВАМ ЧУЖИЕ.</a:t>
            </a:r>
          </a:p>
          <a:p>
            <a:endParaRPr lang="ru-RU" sz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ХРАНИТЕ СПИЧКИ, БЕНЗИН, КЕРОСИН, ДРУГИЕ ГОРЮЧИЕ  ЖИДКОСТИ  И ПРЕДМЕТЫ  В НЕДОСТУПНЫХ ДЛЯ ДЕТЕЙ  МЕСТАХ.</a:t>
            </a:r>
          </a:p>
          <a:p>
            <a:endParaRPr lang="ru-RU" sz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НАУЧИТЕ ДЕТЕЙ ПРАВИЛЬНО И БЕЗОПАСНО ОБРАЩАТЬСЯ  С ОГНЕМ – </a:t>
            </a:r>
          </a:p>
          <a:p>
            <a:r>
              <a:rPr lang="ru-RU" sz="1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ЭТО НЕ ТОЛЬКО УНИКАЛЬНОЕ СРЕДСТВО ПРЕДУПРЕЖДЕНИЯ ПОЖАРОВ, ЭТО  ПОЗВОЛИТ  СОХРАНИТЬ  ДЕТЯМ   ЖИЗНЬ   И   ЗДОРОВЬЕ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594831" y="4110605"/>
            <a:ext cx="286064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600" dirty="0">
                <a:solidFill>
                  <a:schemeClr val="bg1"/>
                </a:solidFill>
              </a:rPr>
              <a:t>Нет!</a:t>
            </a:r>
          </a:p>
        </p:txBody>
      </p:sp>
    </p:spTree>
    <p:extLst>
      <p:ext uri="{BB962C8B-B14F-4D97-AF65-F5344CB8AC3E}">
        <p14:creationId xmlns:p14="http://schemas.microsoft.com/office/powerpoint/2010/main" xmlns="" val="3697143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27</TotalTime>
  <Words>139</Words>
  <Application>Microsoft Office PowerPoint</Application>
  <PresentationFormat>Лист A4 (210x297 мм)</PresentationFormat>
  <Paragraphs>18</Paragraphs>
  <Slides>1</Slides>
  <Notes>1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3" baseType="lpstr">
      <vt:lpstr>Тема Office</vt:lpstr>
      <vt:lpstr>Документ</vt:lpstr>
      <vt:lpstr>Слайд 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7</cp:revision>
  <dcterms:created xsi:type="dcterms:W3CDTF">2016-11-09T06:27:55Z</dcterms:created>
  <dcterms:modified xsi:type="dcterms:W3CDTF">2018-03-01T08:51:44Z</dcterms:modified>
</cp:coreProperties>
</file>