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</p:sldIdLst>
  <p:sldSz cx="9906000" cy="6858000" type="A4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110" y="-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0773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4471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0720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8360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9013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8845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3516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97630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8239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09340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1BE37-0BA1-49EA-9D51-B20FE379B30E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5804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B1BE37-0BA1-49EA-9D51-B20FE379B30E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DF2CC-4BD1-4034-A1BC-3DF126B8544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8559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3"/>
          <p:cNvGraphicFramePr>
            <a:graphicFrameLocks noChangeAspect="1"/>
          </p:cNvGraphicFramePr>
          <p:nvPr>
            <p:extLst/>
          </p:nvPr>
        </p:nvGraphicFramePr>
        <p:xfrm>
          <a:off x="235637" y="0"/>
          <a:ext cx="1347630" cy="980340"/>
        </p:xfrm>
        <a:graphic>
          <a:graphicData uri="http://schemas.openxmlformats.org/presentationml/2006/ole">
            <p:oleObj spid="_x0000_s5128" name="Документ" r:id="rId3" imgW="2445480" imgH="1882800" progId="Word.Document.8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35637" y="26233"/>
            <a:ext cx="89027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cs typeface="Times New Roman" panose="02020603050405020304" pitchFamily="18" charset="0"/>
              </a:rPr>
              <a:t>Главное управление МЧС России по Кемеровской области информирует:</a:t>
            </a:r>
            <a:endParaRPr lang="ru-RU" sz="2800" b="1" dirty="0">
              <a:ln w="9525">
                <a:solidFill>
                  <a:prstClr val="white"/>
                </a:solidFill>
                <a:prstDash val="solid"/>
              </a:ln>
              <a:solidFill>
                <a:srgbClr val="4472C4"/>
              </a:solidFill>
              <a:effectLst>
                <a:outerShdw blurRad="12700" dist="38100" dir="2700000" algn="tl" rotWithShape="0">
                  <a:srgbClr val="4472C4">
                    <a:lumMod val="60000"/>
                    <a:lumOff val="40000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65504" y="1016455"/>
            <a:ext cx="3606800" cy="496041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35637" y="980340"/>
            <a:ext cx="6129867" cy="589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300" b="1" dirty="0">
                <a:solidFill>
                  <a:srgbClr val="0070C0"/>
                </a:solidFill>
                <a:latin typeface="Arial" panose="020B0604020202020204" pitchFamily="34" charset="0"/>
              </a:rPr>
              <a:t>Требования пожарной безопасности при эксплуатации печного отопления</a:t>
            </a:r>
            <a:r>
              <a:rPr lang="ru-RU" sz="1300" dirty="0">
                <a:solidFill>
                  <a:srgbClr val="0070C0"/>
                </a:solidFill>
                <a:latin typeface="Arial" panose="020B0604020202020204" pitchFamily="34" charset="0"/>
              </a:rPr>
              <a:t> </a:t>
            </a:r>
            <a:endParaRPr lang="ru-RU" sz="1300" dirty="0" smtClean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algn="ctr"/>
            <a:endParaRPr lang="ru-RU" sz="1300" dirty="0">
              <a:latin typeface="Arial" panose="020B0604020202020204" pitchFamily="34" charset="0"/>
            </a:endParaRPr>
          </a:p>
          <a:p>
            <a:pPr algn="just"/>
            <a:r>
              <a:rPr lang="ru-RU" sz="1300" dirty="0">
                <a:latin typeface="Arial" panose="020B0604020202020204" pitchFamily="34" charset="0"/>
              </a:rPr>
              <a:t>Во избежание пожара </a:t>
            </a:r>
            <a:r>
              <a:rPr lang="ru-RU" sz="1300" dirty="0" smtClean="0">
                <a:latin typeface="Arial" panose="020B0604020202020204" pitchFamily="34" charset="0"/>
              </a:rPr>
              <a:t>перед </a:t>
            </a:r>
            <a:r>
              <a:rPr lang="ru-RU" sz="1300" dirty="0">
                <a:latin typeface="Arial" panose="020B0604020202020204" pitchFamily="34" charset="0"/>
              </a:rPr>
              <a:t>началом отопительного сезона требуется </a:t>
            </a:r>
            <a:r>
              <a:rPr lang="ru-RU" sz="1300" dirty="0" smtClean="0">
                <a:latin typeface="Arial" panose="020B0604020202020204" pitchFamily="34" charset="0"/>
              </a:rPr>
              <a:t>провести: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00" dirty="0" smtClean="0">
                <a:latin typeface="Arial" panose="020B0604020202020204" pitchFamily="34" charset="0"/>
              </a:rPr>
              <a:t>осмотр печей;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00" dirty="0" smtClean="0">
                <a:latin typeface="Arial" panose="020B0604020202020204" pitchFamily="34" charset="0"/>
              </a:rPr>
              <a:t>побелку </a:t>
            </a:r>
            <a:r>
              <a:rPr lang="ru-RU" sz="1300" dirty="0">
                <a:latin typeface="Arial" panose="020B0604020202020204" pitchFamily="34" charset="0"/>
              </a:rPr>
              <a:t>дымовых труб и стен;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00" dirty="0">
                <a:latin typeface="Arial" panose="020B0604020202020204" pitchFamily="34" charset="0"/>
              </a:rPr>
              <a:t>очистку дымоходов печей от сажи;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00" dirty="0">
                <a:latin typeface="Arial" panose="020B0604020202020204" pitchFamily="34" charset="0"/>
              </a:rPr>
              <a:t>обеспечить наличие предтопочного листа, изготовленного из негорючего материала размером не менее 0,5 х 0,7 метра;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00" dirty="0">
                <a:latin typeface="Arial" panose="020B0604020202020204" pitchFamily="34" charset="0"/>
              </a:rPr>
              <a:t>обеспечить наличие требуемых противопожарных разделок </a:t>
            </a:r>
            <a:r>
              <a:rPr lang="ru-RU" sz="1300" dirty="0" smtClean="0">
                <a:latin typeface="Arial" panose="020B0604020202020204" pitchFamily="34" charset="0"/>
              </a:rPr>
              <a:t>(отступов) </a:t>
            </a:r>
            <a:r>
              <a:rPr lang="ru-RU" sz="1300" dirty="0">
                <a:latin typeface="Arial" panose="020B0604020202020204" pitchFamily="34" charset="0"/>
              </a:rPr>
              <a:t>от горючих конструкций;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00" dirty="0">
                <a:latin typeface="Arial" panose="020B0604020202020204" pitchFamily="34" charset="0"/>
              </a:rPr>
              <a:t>выполнить указания (инструкции) предприятий-изготовителей </a:t>
            </a:r>
            <a:r>
              <a:rPr lang="ru-RU" sz="1300" dirty="0" smtClean="0">
                <a:latin typeface="Arial" panose="020B0604020202020204" pitchFamily="34" charset="0"/>
              </a:rPr>
              <a:t>                             к </a:t>
            </a:r>
            <a:r>
              <a:rPr lang="ru-RU" sz="1300" dirty="0">
                <a:latin typeface="Arial" panose="020B0604020202020204" pitchFamily="34" charset="0"/>
              </a:rPr>
              <a:t>металлическим и другим печам заводского изготовления.</a:t>
            </a:r>
          </a:p>
          <a:p>
            <a:pPr algn="just"/>
            <a:endParaRPr lang="ru-RU" sz="1300" b="1" dirty="0" smtClean="0">
              <a:latin typeface="Arial" panose="020B0604020202020204" pitchFamily="34" charset="0"/>
            </a:endParaRPr>
          </a:p>
          <a:p>
            <a:pPr algn="just"/>
            <a:r>
              <a:rPr lang="ru-RU" sz="1300" b="1" dirty="0" smtClean="0">
                <a:solidFill>
                  <a:srgbClr val="0070C0"/>
                </a:solidFill>
                <a:latin typeface="Arial" panose="020B0604020202020204" pitchFamily="34" charset="0"/>
              </a:rPr>
              <a:t>При </a:t>
            </a:r>
            <a:r>
              <a:rPr lang="ru-RU" sz="1300" b="1" dirty="0">
                <a:solidFill>
                  <a:srgbClr val="0070C0"/>
                </a:solidFill>
                <a:latin typeface="Arial" panose="020B0604020202020204" pitchFamily="34" charset="0"/>
              </a:rPr>
              <a:t>эксплуатации печей запрещается: </a:t>
            </a:r>
            <a:endParaRPr lang="ru-RU" sz="1300" b="1" dirty="0" smtClean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pPr algn="just"/>
            <a:endParaRPr lang="ru-RU" sz="1300" dirty="0">
              <a:latin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00" dirty="0">
                <a:latin typeface="Arial" panose="020B0604020202020204" pitchFamily="34" charset="0"/>
              </a:rPr>
              <a:t>оставлять без присмотра топящиеся печи;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00" dirty="0">
                <a:latin typeface="Arial" panose="020B0604020202020204" pitchFamily="34" charset="0"/>
              </a:rPr>
              <a:t>поручать надзор за печами детям;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00" dirty="0">
                <a:latin typeface="Arial" panose="020B0604020202020204" pitchFamily="34" charset="0"/>
              </a:rPr>
              <a:t>оставлять без надзора детей в помещении, где топится печь;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00" dirty="0">
                <a:latin typeface="Arial" panose="020B0604020202020204" pitchFamily="34" charset="0"/>
              </a:rPr>
              <a:t>располагать топливо, другие горючие вещества и материалы на предтопочном листе;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00" dirty="0">
                <a:latin typeface="Arial" panose="020B0604020202020204" pitchFamily="34" charset="0"/>
              </a:rPr>
              <a:t>применять для розжига печей бензин, керосин, дизельное топливо и другие легковоспламеняющиеся и горючие жидкости;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00" dirty="0">
                <a:latin typeface="Arial" panose="020B0604020202020204" pitchFamily="34" charset="0"/>
              </a:rPr>
              <a:t>перекаливать печи;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00" dirty="0">
                <a:latin typeface="Arial" panose="020B0604020202020204" pitchFamily="34" charset="0"/>
              </a:rPr>
              <a:t>размещать стеллажи, витрины, прилавки, шкафы и другие горючие материалы на расстоянии менее 0,7 метра от печей, а от топочных отверстий - менее 1,25 метра;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300" dirty="0">
                <a:latin typeface="Arial" panose="020B0604020202020204" pitchFamily="34" charset="0"/>
              </a:rPr>
              <a:t>выгребаемые из топок золу и шлак выбрасывать вблизи </a:t>
            </a:r>
            <a:r>
              <a:rPr lang="ru-RU" sz="1300" dirty="0" smtClean="0">
                <a:latin typeface="Arial" panose="020B0604020202020204" pitchFamily="34" charset="0"/>
              </a:rPr>
              <a:t>строений</a:t>
            </a:r>
            <a:endParaRPr lang="ru-RU" sz="1300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09438" y="5976866"/>
            <a:ext cx="3253846" cy="703263"/>
          </a:xfrm>
          <a:prstGeom prst="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dirty="0" smtClean="0"/>
              <a:t>При пожаре звоните </a:t>
            </a:r>
            <a:r>
              <a:rPr lang="ru-RU" dirty="0"/>
              <a:t>по телефону </a:t>
            </a:r>
            <a:r>
              <a:rPr lang="ru-RU" dirty="0" smtClean="0"/>
              <a:t>01,112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84116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</TotalTime>
  <Words>22</Words>
  <Application>Microsoft Office PowerPoint</Application>
  <PresentationFormat>Лист A4 (210x297 мм)</PresentationFormat>
  <Paragraphs>22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Документ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2016-11-09T04:28:55Z</dcterms:created>
  <dcterms:modified xsi:type="dcterms:W3CDTF">2018-03-01T08:52:31Z</dcterms:modified>
</cp:coreProperties>
</file>